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D7B7-A199-98BD-3C80-300F1270F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B43B1-EA8D-8DB4-E438-71235B1B7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E44E3-662E-EE1A-49EF-A8C0B753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E8C8-A646-7EB1-19FC-F93F5B67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CF6F8-7D78-D451-5D80-2311F99D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8189-8DAC-86A2-2B49-3B067990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43E55-333E-985F-B0C7-EBF1CDCD8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54EFD-5745-2620-CB72-1169A5F3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73873-5076-C791-887E-CAB18CE7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7032B-4EF9-2887-90C5-C3265C37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D9683-BCAB-E782-47D2-6A7391DB1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7256A-9F4E-C8BA-CFE7-F378792BF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41F04-C328-1C9C-5015-68BB7A74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876E5-23B8-5081-DF40-215FEFA05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0F28C-9518-19CC-D7CC-40C2149C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4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1E97-50DD-0189-8D66-40416C86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B0020-46B1-4F7C-0A55-8E5A5516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678CF-A9D6-96CC-0C77-3DBF590F6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80390-BD92-11EA-48EE-1E0B282D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0C6BE-8249-F955-2993-CC772E83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3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321D4-9990-EFE1-502F-542F6D382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797C1-0399-14FE-AA49-F3DC3FF32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0529C-EDB6-6C07-5CD8-6FE169C2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208F6-25D1-B000-1A87-FEEFBF18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9E1ED-D8BA-7BA9-6215-51E971B3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7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32B4-E84D-7390-1746-8A923355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D117E-169C-E4BB-BF88-29D3F269B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11BC3-E86A-1966-7C24-7C218E15A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498F5-B05E-788E-ABB1-1602E98B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F28CC-99D1-E912-87C4-C47393DF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BC647-DB84-9839-3B7C-AD3377A6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8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3D20B-D28C-9FE6-9EDF-C46E03C7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85B2F-C77F-F877-DE97-7E1CCE005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83838-B371-E97B-F695-E6FC826E7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9B971-CA1D-5314-6DEF-3DE89B812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EF9F60-A1E4-AAB7-F975-244F448A7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D5A44D-624F-DB61-4925-A87CD7D2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D3B7DE-4B76-131E-684F-62D96F16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8257C-D6EB-E702-6BCC-2CC7BD02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265E-9AEF-7E4A-CBE5-E926E02C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EE0E1-14B0-924B-27C8-9783F10F3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6F736-A83F-56D5-D25D-5814243D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1BFF2-08B6-0C3B-35E3-4C3A8D11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9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046F2-2C03-020E-F8C8-48B40D76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E2F08-2FEE-2466-4E84-5E8469AC5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9B50-D846-EE54-911D-F4CA99A4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94578-E380-8121-E02A-229150541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93F3B-469B-B51F-36F4-013CBE823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CA703-5A05-D2E7-A30B-B49E9965E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EB949-779A-1E58-C00B-95C39DE8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4CE3A-072E-ECB9-E8A6-A7F46FAA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D7828-F4B9-0A99-2FB9-36EF0F88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2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12D2-D9E9-9F9C-6C79-0CBFA66C6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306C9B-EC83-AFA6-D255-DA9049AF3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5DAC4-FD6F-C7ED-142A-6546CD78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F788B-1765-44A4-5241-59001D21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74BB3-DDD5-703B-FC9C-47CFFC98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10667-FD79-5942-529A-84884E16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650391-4FDE-4DA5-039F-82E23F76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702A5-9446-9A76-3F87-3CC791F0B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A24EF-26C1-7FE5-4E6F-72E575BA0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FC73-EF48-46D0-AE3D-B1424F6C04A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0CE84-0C29-1C6C-BB29-19F9BF558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CECE-5A7F-FF63-0A39-207FC0632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2135-59BD-4228-8B2F-6F464EE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9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C29754-C8CE-35DD-EF89-A40B9D1D7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486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2EFE36C-B0E6-DC9F-5818-1D06B337DE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662336" y="37934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2107585-A0AE-8267-0C78-AAF8E47B6AF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88702" y="326778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0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C29754-C8CE-35DD-EF89-A40B9D1D7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486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BFBB699-FA49-8F4E-6E42-398C241038A6}"/>
              </a:ext>
            </a:extLst>
          </p:cNvPr>
          <p:cNvSpPr txBox="1">
            <a:spLocks/>
          </p:cNvSpPr>
          <p:nvPr/>
        </p:nvSpPr>
        <p:spPr>
          <a:xfrm>
            <a:off x="3311729" y="1433678"/>
            <a:ext cx="7766936" cy="3640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19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2024-07-17T06:01:46Z</dcterms:created>
  <dcterms:modified xsi:type="dcterms:W3CDTF">2024-07-17T06:02:05Z</dcterms:modified>
</cp:coreProperties>
</file>